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2"/>
  </p:notesMasterIdLst>
  <p:sldIdLst>
    <p:sldId id="289" r:id="rId5"/>
    <p:sldId id="293" r:id="rId6"/>
    <p:sldId id="290" r:id="rId7"/>
    <p:sldId id="291" r:id="rId8"/>
    <p:sldId id="292" r:id="rId9"/>
    <p:sldId id="294" r:id="rId10"/>
    <p:sldId id="295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82" d="100"/>
          <a:sy n="82" d="100"/>
        </p:scale>
        <p:origin x="936" y="78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2513013"/>
            <a:ext cx="7679338" cy="1445444"/>
          </a:xfrm>
        </p:spPr>
        <p:txBody>
          <a:bodyPr/>
          <a:lstStyle/>
          <a:p>
            <a:r>
              <a:rPr lang="en-US" dirty="0"/>
              <a:t>Reproducible science: principles, practices and tools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958457"/>
            <a:ext cx="4749325" cy="747388"/>
          </a:xfrm>
        </p:spPr>
        <p:txBody>
          <a:bodyPr/>
          <a:lstStyle/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23A91-F0CD-CE82-137E-DA11162D7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are we doing this?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63DA3-443D-ED03-8797-51A0EB5E1A5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Who are we and why we are doing this?</a:t>
            </a:r>
          </a:p>
          <a:p>
            <a:pPr marL="0" indent="0">
              <a:buNone/>
            </a:pPr>
            <a:r>
              <a:rPr lang="en-GB" dirty="0"/>
              <a:t>How to interact with the material: Try things out, talk to your group, ask instructors</a:t>
            </a:r>
          </a:p>
          <a:p>
            <a:pPr marL="0" indent="0">
              <a:buNone/>
            </a:pPr>
            <a:r>
              <a:rPr lang="en-GB" dirty="0"/>
              <a:t>Multimedia materials available here: </a:t>
            </a:r>
            <a:r>
              <a:rPr lang="en-GB" dirty="0" err="1"/>
              <a:t>github</a:t>
            </a:r>
            <a:r>
              <a:rPr lang="en-GB" dirty="0"/>
              <a:t>/…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3142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B245FD6-5D7B-4EEB-750D-79FEA827A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Masterclass Program: Day 1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65647D-73D7-43C9-A860-A3A89FFF78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6D64B4-2260-BD98-6900-B1A64C2B278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99125" y="1145459"/>
            <a:ext cx="8304607" cy="341179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Morning </a:t>
            </a:r>
          </a:p>
          <a:p>
            <a:pPr marL="0" indent="0">
              <a:buNone/>
            </a:pPr>
            <a:r>
              <a:rPr lang="en-GB" dirty="0"/>
              <a:t>Afternoon 1</a:t>
            </a:r>
          </a:p>
          <a:p>
            <a:pPr marL="0" indent="0">
              <a:buNone/>
            </a:pPr>
            <a:r>
              <a:rPr lang="en-GB" dirty="0"/>
              <a:t>Afternoon 2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Goals </a:t>
            </a:r>
          </a:p>
          <a:p>
            <a:pPr marL="0" indent="0">
              <a:buNone/>
            </a:pPr>
            <a:r>
              <a:rPr lang="en-GB" dirty="0"/>
              <a:t>- R skills that are relevant  to reproducibility. Assumed familiarity</a:t>
            </a:r>
          </a:p>
          <a:p>
            <a:pPr marL="0" indent="0">
              <a:buNone/>
            </a:pPr>
            <a:r>
              <a:rPr lang="en-GB" dirty="0"/>
              <a:t>- Data management</a:t>
            </a:r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1941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4EE69-5DB3-9649-7639-48FE28ACB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Masterclass Program: Day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CB3FA-B880-7C3E-3680-86146F5FB2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Day 2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7049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A15B8-8D83-898A-12AA-E8E448A83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Masterclass Program: Day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8D871-850F-C9F8-A623-B329CDA8ACD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Day 3</a:t>
            </a:r>
          </a:p>
        </p:txBody>
      </p:sp>
    </p:spTree>
    <p:extLst>
      <p:ext uri="{BB962C8B-B14F-4D97-AF65-F5344CB8AC3E}">
        <p14:creationId xmlns:p14="http://schemas.microsoft.com/office/powerpoint/2010/main" val="1209170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6A5B49-F446-F8C5-FAED-F4DF5EB51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9133" y="1898865"/>
            <a:ext cx="5435395" cy="1429355"/>
          </a:xfrm>
        </p:spPr>
        <p:txBody>
          <a:bodyPr/>
          <a:lstStyle/>
          <a:p>
            <a:r>
              <a:rPr lang="en-GB" sz="2400" dirty="0"/>
              <a:t>Day 1: Using R for reproducible analyses and documenting your work</a:t>
            </a:r>
            <a:br>
              <a:rPr lang="en-GB" sz="2400" dirty="0"/>
            </a:b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48520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A64BF-E82B-40BB-432C-B8A0AB4C5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DFB16-8081-8B64-FB01-323EFFE5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Materials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EE2DCC-48B1-37AD-CAFD-54639BD4C11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WiFi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Get the materials from the GitHub account / USB sticks around</a:t>
            </a:r>
          </a:p>
          <a:p>
            <a:pPr marL="0" indent="0">
              <a:buNone/>
            </a:pPr>
            <a:r>
              <a:rPr lang="en-GB" dirty="0"/>
              <a:t>Handout online &amp; printed</a:t>
            </a:r>
          </a:p>
          <a:p>
            <a:pPr marL="0" indent="0">
              <a:buNone/>
            </a:pPr>
            <a:r>
              <a:rPr lang="en-GB" dirty="0"/>
              <a:t>Live-coding videos</a:t>
            </a:r>
          </a:p>
          <a:p>
            <a:pPr marL="0" indent="0">
              <a:buNone/>
            </a:pPr>
            <a:r>
              <a:rPr lang="en-GB" dirty="0"/>
              <a:t>Exercises with various levels of hints / scaffolding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AI use? AI can be very useful for small coding tasks. It can still confabulate &amp; erase </a:t>
            </a:r>
            <a:r>
              <a:rPr lang="en-GB"/>
              <a:t>its tracks. </a:t>
            </a:r>
            <a:r>
              <a:rPr lang="en-GB" dirty="0"/>
              <a:t>There is value in trying it out yourself. You’ll remember the lessons better. </a:t>
            </a:r>
          </a:p>
          <a:p>
            <a:pPr marL="0" indent="0">
              <a:buNone/>
            </a:pPr>
            <a:r>
              <a:rPr lang="en-GB" dirty="0"/>
              <a:t>Recent study on productivity &amp; AI</a:t>
            </a:r>
          </a:p>
          <a:p>
            <a:pPr marL="0" indent="0">
              <a:buNone/>
            </a:pPr>
            <a:r>
              <a:rPr lang="en-GB" b="1" dirty="0"/>
              <a:t>Domain expertise x AI = XX</a:t>
            </a:r>
          </a:p>
        </p:txBody>
      </p:sp>
    </p:spTree>
    <p:extLst>
      <p:ext uri="{BB962C8B-B14F-4D97-AF65-F5344CB8AC3E}">
        <p14:creationId xmlns:p14="http://schemas.microsoft.com/office/powerpoint/2010/main" val="2033468185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2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32651</TotalTime>
  <Words>183</Words>
  <Application>Microsoft Office PowerPoint</Application>
  <PresentationFormat>On-screen Show (16:9)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Georgia</vt:lpstr>
      <vt:lpstr>Lucida Grande</vt:lpstr>
      <vt:lpstr>UoL Powerpoint Guidelines Accessibility Design</vt:lpstr>
      <vt:lpstr>Reproducible science: principles, practices and tools</vt:lpstr>
      <vt:lpstr>Why are we doing this?</vt:lpstr>
      <vt:lpstr>Masterclass Program: Day 1</vt:lpstr>
      <vt:lpstr>Masterclass Program: Day 2</vt:lpstr>
      <vt:lpstr>Masterclass Program: Day 3</vt:lpstr>
      <vt:lpstr>Day 1: Using R for reproducible analyses and documenting your work </vt:lpstr>
      <vt:lpstr>Materials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Souto, David (Dr.)</cp:lastModifiedBy>
  <cp:revision>480</cp:revision>
  <cp:lastPrinted>2020-07-06T08:56:06Z</cp:lastPrinted>
  <dcterms:created xsi:type="dcterms:W3CDTF">2020-04-08T13:53:01Z</dcterms:created>
  <dcterms:modified xsi:type="dcterms:W3CDTF">2025-04-21T12:52:06Z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